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304" r:id="rId5"/>
    <p:sldId id="314" r:id="rId6"/>
    <p:sldId id="308" r:id="rId7"/>
    <p:sldId id="288" r:id="rId8"/>
    <p:sldId id="315" r:id="rId9"/>
    <p:sldId id="316" r:id="rId10"/>
    <p:sldId id="317" r:id="rId11"/>
  </p:sldIdLst>
  <p:sldSz cx="12192000" cy="6858000"/>
  <p:notesSz cx="6858000" cy="9144000"/>
  <p:defaultTextStyle>
    <a:defPPr rtl="0"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3" autoAdjust="0"/>
    <p:restoredTop sz="93750" autoAdjust="0"/>
  </p:normalViewPr>
  <p:slideViewPr>
    <p:cSldViewPr snapToGrid="0">
      <p:cViewPr>
        <p:scale>
          <a:sx n="200" d="100"/>
          <a:sy n="200" d="100"/>
        </p:scale>
        <p:origin x="1026" y="-1374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09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>
            <a:extLst>
              <a:ext uri="{FF2B5EF4-FFF2-40B4-BE49-F238E27FC236}">
                <a16:creationId xmlns:a16="http://schemas.microsoft.com/office/drawing/2014/main" id="{A2FC99A8-74A1-4817-9F9A-85655000A6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a-DK"/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D6F0050F-2705-4253-AECF-492B953316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37F324F-44DA-479A-BC3B-30013908FB23}" type="datetime1">
              <a:rPr lang="da-DK" smtClean="0"/>
              <a:t>27-03-2023</a:t>
            </a:fld>
            <a:endParaRPr lang="da-DK" dirty="0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BC82020C-C130-402B-AA32-21B4682F7D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450932CD-F2EA-4034-AB59-84AF68B102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6FA979-4A60-410C-92BE-2E8CA23BCC7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619049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a-DK" noProof="0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FCBC9E-764B-41E6-92E3-C8D62405D978}" type="datetime1">
              <a:rPr lang="da-DK" smtClean="0"/>
              <a:pPr/>
              <a:t>27-03-2023</a:t>
            </a:fld>
            <a:endParaRPr lang="da-DK" dirty="0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a-DK" noProof="0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a-DK" noProof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B990660-4B7D-4C11-96DB-B19FFA8CA93C}" type="slidenum">
              <a:rPr lang="da-DK" noProof="0" smtClean="0"/>
              <a:t>‹#›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95763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602566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52089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85011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32000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08115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07780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ktangel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da-DK" noProof="0"/>
              <a:t>6.53</a:t>
            </a:r>
          </a:p>
          <a:p>
            <a:pPr algn="ctr" rtl="0"/>
            <a:endParaRPr lang="da-DK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rtlCol="0" anchor="b">
            <a:normAutofit/>
          </a:bodyPr>
          <a:lstStyle>
            <a:lvl1pPr algn="l">
              <a:defRPr sz="3800" b="1" baseline="0"/>
            </a:lvl1pPr>
          </a:lstStyle>
          <a:p>
            <a:pPr rtl="0"/>
            <a:r>
              <a:rPr lang="da-DK" noProof="0"/>
              <a:t>KLIK FOR AT REDIGERE TITLEN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 rtlCol="0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da-DK" noProof="0"/>
          </a:p>
        </p:txBody>
      </p:sp>
      <p:grpSp>
        <p:nvGrpSpPr>
          <p:cNvPr id="10" name="Pladsholder til billede 16" descr="abstrakt farverigt billede af bygninger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arkeds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KLIK FOR AT REDIGERE TITLEN</a:t>
            </a:r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da-DK" noProof="0" smtClean="0"/>
              <a:pPr rtl="0"/>
              <a:t>‹#›</a:t>
            </a:fld>
            <a:endParaRPr lang="da-DK" noProof="0"/>
          </a:p>
        </p:txBody>
      </p:sp>
      <p:sp>
        <p:nvSpPr>
          <p:cNvPr id="16" name="Pladsholder til tekst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rtlCol="0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 noProof="0"/>
              <a:t>1</a:t>
            </a:r>
          </a:p>
        </p:txBody>
      </p:sp>
      <p:sp>
        <p:nvSpPr>
          <p:cNvPr id="17" name="Pladsholder til tekst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da-DK" noProof="0"/>
              <a:t>2</a:t>
            </a:r>
          </a:p>
        </p:txBody>
      </p:sp>
      <p:sp>
        <p:nvSpPr>
          <p:cNvPr id="18" name="Pladsholder til tekst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da-DK" noProof="0"/>
              <a:t>3</a:t>
            </a:r>
          </a:p>
        </p:txBody>
      </p:sp>
      <p:sp>
        <p:nvSpPr>
          <p:cNvPr id="20" name="Pladsholder til tekst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Sektionsbeskrivelse</a:t>
            </a:r>
          </a:p>
        </p:txBody>
      </p:sp>
      <p:sp>
        <p:nvSpPr>
          <p:cNvPr id="21" name="Pladsholder til tekst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Sektionsbeskrivelse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da-DK" noProof="0"/>
              <a:t>SEKTIONSOVERSKRIFT</a:t>
            </a:r>
          </a:p>
        </p:txBody>
      </p:sp>
      <p:sp>
        <p:nvSpPr>
          <p:cNvPr id="9" name="Pladsholder til tekst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Sektionsbeskrivelse</a:t>
            </a:r>
          </a:p>
        </p:txBody>
      </p:sp>
      <p:sp>
        <p:nvSpPr>
          <p:cNvPr id="22" name="Pladsholder til tekst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da-DK" noProof="0"/>
              <a:t>SEKTIONSOVERSKRIFT</a:t>
            </a:r>
          </a:p>
        </p:txBody>
      </p:sp>
      <p:sp>
        <p:nvSpPr>
          <p:cNvPr id="23" name="Pladsholder til tekst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da-DK" noProof="0"/>
              <a:t>SEKTIONSOVERSKRIFT</a:t>
            </a:r>
          </a:p>
        </p:txBody>
      </p:sp>
      <p:sp>
        <p:nvSpPr>
          <p:cNvPr id="19" name="Pladsholder til dato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01-07-20XX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ktangel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cxnSp>
        <p:nvCxnSpPr>
          <p:cNvPr id="13" name="Lige forbindelse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a-DK" noProof="0"/>
              <a:t>KLIK FOR AT REDIGERE MASTERTYPOGRAFIER FOR TEKST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a-DK" noProof="0"/>
              <a:t>KLIK FOR AT REDIGERE MASTERTYPOGRAFIER FOR TEKST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01-07-20XX</a:t>
            </a:r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a-DK" noProof="0" smtClean="0"/>
              <a:t>‹#›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Kv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da-DK" noProof="0" smtClean="0"/>
              <a:pPr rtl="0"/>
              <a:t>‹#›</a:t>
            </a:fld>
            <a:endParaRPr lang="da-DK" noProof="0"/>
          </a:p>
        </p:txBody>
      </p:sp>
      <p:sp>
        <p:nvSpPr>
          <p:cNvPr id="10" name="Pladsholder til tekst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a-DK" noProof="0"/>
              <a:t>KVADRANTTITEL</a:t>
            </a:r>
          </a:p>
        </p:txBody>
      </p:sp>
      <p:sp>
        <p:nvSpPr>
          <p:cNvPr id="11" name="Pladsholder til tekst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a-DK" noProof="0"/>
              <a:t>KVADRANTTITEL</a:t>
            </a:r>
          </a:p>
        </p:txBody>
      </p:sp>
      <p:sp>
        <p:nvSpPr>
          <p:cNvPr id="12" name="Pladsholder til tekst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 rtlCol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a-DK" noProof="0"/>
              <a:t>KVADRANTTITEL</a:t>
            </a:r>
          </a:p>
        </p:txBody>
      </p:sp>
      <p:sp>
        <p:nvSpPr>
          <p:cNvPr id="13" name="Pladsholder til tekst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 rtlCol="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a-DK" noProof="0"/>
              <a:t>KVADRANTTITEL</a:t>
            </a:r>
          </a:p>
        </p:txBody>
      </p:sp>
      <p:cxnSp>
        <p:nvCxnSpPr>
          <p:cNvPr id="5" name="Lige forbindelse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Lige forbindelse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ladsholder til dato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01-07-20XX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Vækststrategi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21" name="Pladsholder til tekst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SENDE SMS</a:t>
            </a:r>
          </a:p>
        </p:txBody>
      </p:sp>
      <p:sp>
        <p:nvSpPr>
          <p:cNvPr id="32" name="Pladsholder til tekst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SENDE SMS</a:t>
            </a:r>
          </a:p>
        </p:txBody>
      </p:sp>
      <p:sp>
        <p:nvSpPr>
          <p:cNvPr id="34" name="Pladsholder til tekst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SENDE SMS</a:t>
            </a:r>
          </a:p>
        </p:txBody>
      </p:sp>
      <p:sp>
        <p:nvSpPr>
          <p:cNvPr id="10" name="Pladsholder til tekst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sende sms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da-DK" noProof="0"/>
              <a:t>KLIK FOR AT REDIGERE TITLEN</a:t>
            </a:r>
          </a:p>
        </p:txBody>
      </p:sp>
      <p:sp>
        <p:nvSpPr>
          <p:cNvPr id="20" name="Pladsholder til tekst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sende sms</a:t>
            </a:r>
          </a:p>
        </p:txBody>
      </p:sp>
      <p:sp>
        <p:nvSpPr>
          <p:cNvPr id="31" name="Pladsholder til tekst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sende sms</a:t>
            </a:r>
          </a:p>
        </p:txBody>
      </p:sp>
      <p:sp>
        <p:nvSpPr>
          <p:cNvPr id="33" name="Pladsholder til tekst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sende sms</a:t>
            </a:r>
          </a:p>
        </p:txBody>
      </p:sp>
      <p:grpSp>
        <p:nvGrpSpPr>
          <p:cNvPr id="956" name="Pladsholder til billede 1925" descr="abstrakt farverigt billede af bygninger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</p:grpSp>
      <p:sp>
        <p:nvSpPr>
          <p:cNvPr id="959" name="Pladsholder til sidefod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Titel på forretningspræsentation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01-07-20XX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da-DK" noProof="0" smtClean="0"/>
              <a:pPr rtl="0"/>
              <a:t>‹#›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2768" y="704088"/>
            <a:ext cx="9052560" cy="640080"/>
          </a:xfrm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a-DK" noProof="0"/>
              <a:t>KLIK FOR AT REDIGERE I MASTER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3544" y="2670048"/>
            <a:ext cx="4901184" cy="3200400"/>
          </a:xfrm>
        </p:spPr>
        <p:txBody>
          <a:bodyPr rtlCol="0"/>
          <a:lstStyle/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a-DK" noProof="0"/>
              <a:t>KLIK FOR AT REDIGERE I MASTER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64224" y="2532888"/>
            <a:ext cx="5166360" cy="3694176"/>
          </a:xfrm>
        </p:spPr>
        <p:txBody>
          <a:bodyPr rtlCol="0"/>
          <a:lstStyle/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01-07-20XX</a:t>
            </a:r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a-DK" noProof="0" smtClean="0"/>
              <a:t>‹#›</a:t>
            </a:fld>
            <a:endParaRPr lang="da-DK" noProof="0"/>
          </a:p>
        </p:txBody>
      </p:sp>
      <p:sp>
        <p:nvSpPr>
          <p:cNvPr id="10" name="Pladsholder til tekst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sende sms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dsli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da-DK" noProof="0" smtClean="0"/>
              <a:pPr rtl="0"/>
              <a:t>‹#›</a:t>
            </a:fld>
            <a:endParaRPr lang="da-DK" noProof="0"/>
          </a:p>
        </p:txBody>
      </p:sp>
      <p:sp>
        <p:nvSpPr>
          <p:cNvPr id="39" name="Pladsholder til tekst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da-DK" noProof="0"/>
              <a:t>År</a:t>
            </a:r>
          </a:p>
        </p:txBody>
      </p:sp>
      <p:sp>
        <p:nvSpPr>
          <p:cNvPr id="40" name="Pladsholder til tekst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41" name="Pladsholder til tekst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42" name="Pladsholder til tekst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43" name="Pladsholder til tekst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44" name="Pladsholder til tekst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da-DK" noProof="0"/>
              <a:t>År</a:t>
            </a:r>
          </a:p>
        </p:txBody>
      </p:sp>
      <p:sp>
        <p:nvSpPr>
          <p:cNvPr id="45" name="Pladsholder til tekst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46" name="Pladsholder til tekst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47" name="Pladsholder til tekst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48" name="Pladsholder til tekst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49" name="Pladsholder til tekst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50" name="Pladsholder til tekst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51" name="Pladsholder til tekst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52" name="Pladsholder til tekst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53" name="Pladsholder til tekst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54" name="Pladsholder til tekst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55" name="Pladsholder til tekst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56" name="Pladsholder til tekst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57" name="Pladsholder til tekst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58" name="Pladsholder til tekst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59" name="Pladsholder til tekst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60" name="Pladsholder til tekst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61" name="Pladsholder til tekst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62" name="Pladsholder til tekst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63" name="Pladsholder til tekst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64" name="Pladsholder til tekst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cxnSp>
        <p:nvCxnSpPr>
          <p:cNvPr id="65" name="Lige forbindelse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Pladsholder til tekst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rtlCol="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a-DK" noProof="0"/>
              <a:t>Elementtitel</a:t>
            </a:r>
          </a:p>
        </p:txBody>
      </p:sp>
      <p:sp>
        <p:nvSpPr>
          <p:cNvPr id="67" name="Pladsholder til tekst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 rtlCol="0"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a-DK" noProof="0"/>
              <a:t>Måned, år</a:t>
            </a:r>
          </a:p>
        </p:txBody>
      </p:sp>
      <p:sp>
        <p:nvSpPr>
          <p:cNvPr id="68" name="Pladsholder til dato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01-07-20XX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Økonom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5924" y="1825625"/>
            <a:ext cx="10360152" cy="4351338"/>
          </a:xfrm>
        </p:spPr>
        <p:txBody>
          <a:bodyPr rtlCol="0"/>
          <a:lstStyle/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01-07-20XX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a-DK" noProof="0" smtClean="0"/>
              <a:t>‹#›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01-07-20XX</a:t>
            </a:r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a-DK" noProof="0" smtClean="0"/>
              <a:t>‹#›</a:t>
            </a:fld>
            <a:endParaRPr lang="da-DK" noProof="0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8" name="Pladsholder til tekst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Navn</a:t>
            </a:r>
          </a:p>
        </p:txBody>
      </p:sp>
      <p:sp>
        <p:nvSpPr>
          <p:cNvPr id="9" name="Pladsholder til tekst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Titel</a:t>
            </a:r>
          </a:p>
        </p:txBody>
      </p:sp>
      <p:sp>
        <p:nvSpPr>
          <p:cNvPr id="11" name="Pladsholder til billede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da-DK" noProof="0"/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13" name="Pladsholder til tekst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Navn</a:t>
            </a:r>
          </a:p>
        </p:txBody>
      </p:sp>
      <p:sp>
        <p:nvSpPr>
          <p:cNvPr id="14" name="Pladsholder til tekst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Titel</a:t>
            </a:r>
          </a:p>
        </p:txBody>
      </p:sp>
      <p:sp>
        <p:nvSpPr>
          <p:cNvPr id="15" name="Pladsholder til billede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da-DK" noProof="0"/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17" name="Pladsholder til tekst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Navn</a:t>
            </a:r>
          </a:p>
        </p:txBody>
      </p:sp>
      <p:sp>
        <p:nvSpPr>
          <p:cNvPr id="18" name="Pladsholder til tekst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Titel</a:t>
            </a:r>
          </a:p>
        </p:txBody>
      </p:sp>
      <p:sp>
        <p:nvSpPr>
          <p:cNvPr id="19" name="Pladsholder til billede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da-DK" noProof="0"/>
          </a:p>
        </p:txBody>
      </p:sp>
      <p:sp>
        <p:nvSpPr>
          <p:cNvPr id="20" name="Rektangel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21" name="Pladsholder til tekst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Navn</a:t>
            </a:r>
          </a:p>
        </p:txBody>
      </p:sp>
      <p:sp>
        <p:nvSpPr>
          <p:cNvPr id="22" name="Pladsholder til tekst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Titel</a:t>
            </a:r>
          </a:p>
        </p:txBody>
      </p:sp>
      <p:sp>
        <p:nvSpPr>
          <p:cNvPr id="23" name="Pladsholder til billede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ktangel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41" name="Pladsholder til billede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da-DK" noProof="0"/>
          </a:p>
        </p:txBody>
      </p:sp>
      <p:sp>
        <p:nvSpPr>
          <p:cNvPr id="42" name="Rektangel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43" name="Pladsholder til billede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da-DK" noProof="0"/>
          </a:p>
        </p:txBody>
      </p:sp>
      <p:sp>
        <p:nvSpPr>
          <p:cNvPr id="44" name="Rektangel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45" name="Pladsholder til billede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da-DK" noProof="0"/>
          </a:p>
        </p:txBody>
      </p:sp>
      <p:sp>
        <p:nvSpPr>
          <p:cNvPr id="46" name="Rektangel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47" name="Pladsholder til billede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da-DK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01-07-20XX</a:t>
            </a:r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a-DK" noProof="0" smtClean="0"/>
              <a:t>‹#›</a:t>
            </a:fld>
            <a:endParaRPr lang="da-DK" noProof="0"/>
          </a:p>
        </p:txBody>
      </p:sp>
      <p:sp>
        <p:nvSpPr>
          <p:cNvPr id="8" name="Pladsholder til tekst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Navn</a:t>
            </a:r>
          </a:p>
        </p:txBody>
      </p:sp>
      <p:sp>
        <p:nvSpPr>
          <p:cNvPr id="9" name="Pladsholder til tekst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Titel</a:t>
            </a:r>
          </a:p>
        </p:txBody>
      </p:sp>
      <p:sp>
        <p:nvSpPr>
          <p:cNvPr id="13" name="Pladsholder til tekst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Navn</a:t>
            </a:r>
          </a:p>
        </p:txBody>
      </p:sp>
      <p:sp>
        <p:nvSpPr>
          <p:cNvPr id="14" name="Pladsholder til tekst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Titel</a:t>
            </a:r>
          </a:p>
        </p:txBody>
      </p:sp>
      <p:sp>
        <p:nvSpPr>
          <p:cNvPr id="17" name="Pladsholder til tekst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Navn</a:t>
            </a:r>
          </a:p>
        </p:txBody>
      </p:sp>
      <p:sp>
        <p:nvSpPr>
          <p:cNvPr id="18" name="Pladsholder til tekst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Titel</a:t>
            </a:r>
          </a:p>
        </p:txBody>
      </p:sp>
      <p:sp>
        <p:nvSpPr>
          <p:cNvPr id="21" name="Pladsholder til tekst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Navn</a:t>
            </a:r>
          </a:p>
        </p:txBody>
      </p:sp>
      <p:sp>
        <p:nvSpPr>
          <p:cNvPr id="22" name="Pladsholder til tekst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Titel</a:t>
            </a:r>
          </a:p>
        </p:txBody>
      </p:sp>
      <p:sp>
        <p:nvSpPr>
          <p:cNvPr id="25" name="Pladsholder til tekst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Navn</a:t>
            </a:r>
          </a:p>
        </p:txBody>
      </p:sp>
      <p:sp>
        <p:nvSpPr>
          <p:cNvPr id="26" name="Pladsholder til tekst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Titel</a:t>
            </a:r>
          </a:p>
        </p:txBody>
      </p:sp>
      <p:sp>
        <p:nvSpPr>
          <p:cNvPr id="29" name="Pladsholder til tekst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Navn</a:t>
            </a:r>
          </a:p>
        </p:txBody>
      </p:sp>
      <p:sp>
        <p:nvSpPr>
          <p:cNvPr id="30" name="Pladsholder til tekst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Titel</a:t>
            </a:r>
          </a:p>
        </p:txBody>
      </p:sp>
      <p:sp>
        <p:nvSpPr>
          <p:cNvPr id="33" name="Pladsholder til tekst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Navn</a:t>
            </a:r>
          </a:p>
        </p:txBody>
      </p:sp>
      <p:sp>
        <p:nvSpPr>
          <p:cNvPr id="34" name="Pladsholder til tekst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Titel</a:t>
            </a:r>
          </a:p>
        </p:txBody>
      </p:sp>
      <p:sp>
        <p:nvSpPr>
          <p:cNvPr id="37" name="Pladsholder til tekst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Navn</a:t>
            </a:r>
          </a:p>
        </p:txBody>
      </p:sp>
      <p:sp>
        <p:nvSpPr>
          <p:cNvPr id="38" name="Pladsholder til tekst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Titel</a:t>
            </a:r>
          </a:p>
        </p:txBody>
      </p:sp>
      <p:sp>
        <p:nvSpPr>
          <p:cNvPr id="54" name="Rektangel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55" name="Pladsholder til billede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da-DK" noProof="0"/>
          </a:p>
        </p:txBody>
      </p:sp>
      <p:sp>
        <p:nvSpPr>
          <p:cNvPr id="56" name="Rektangel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57" name="Pladsholder til billede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da-DK" noProof="0"/>
          </a:p>
        </p:txBody>
      </p:sp>
      <p:sp>
        <p:nvSpPr>
          <p:cNvPr id="58" name="Rektangel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59" name="Pladsholder til billede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da-DK" noProof="0"/>
          </a:p>
        </p:txBody>
      </p:sp>
      <p:sp>
        <p:nvSpPr>
          <p:cNvPr id="60" name="Rektangel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61" name="Pladsholder til billede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inansi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01-07-20XX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a-DK" noProof="0" smtClean="0"/>
              <a:t>‹#›</a:t>
            </a:fld>
            <a:endParaRPr lang="da-DK" noProof="0"/>
          </a:p>
        </p:txBody>
      </p:sp>
      <p:sp>
        <p:nvSpPr>
          <p:cNvPr id="7" name="Pladsholder til indhold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9" name="Pladsholder til indhold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10" name="Pladsholder til indhold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11" name="Pladsholder til tekst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da-DK" noProof="0"/>
              <a:t>KLIK FOR AT REDIGERE UNDERTITEL</a:t>
            </a:r>
          </a:p>
        </p:txBody>
      </p:sp>
      <p:sp>
        <p:nvSpPr>
          <p:cNvPr id="12" name="Pladsholder til tekst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13" name="Pladsholder til tekst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da-DK" noProof="0"/>
              <a:t>KLIK FOR AT REDIGERE UNDERTITEL</a:t>
            </a:r>
          </a:p>
        </p:txBody>
      </p:sp>
      <p:sp>
        <p:nvSpPr>
          <p:cNvPr id="14" name="Pladsholder til tekst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15" name="Pladsholder til tekst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da-DK" noProof="0"/>
              <a:t>KLIK FOR AT REDIGERE UNDERTITEL</a:t>
            </a:r>
          </a:p>
        </p:txBody>
      </p:sp>
      <p:sp>
        <p:nvSpPr>
          <p:cNvPr id="16" name="Pladsholder til tekst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17" name="Pladsholder til tekst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da-DK" noProof="0"/>
              <a:t>KLIK FOR AT REDIGERE UNDERTITEL</a:t>
            </a:r>
          </a:p>
        </p:txBody>
      </p:sp>
      <p:sp>
        <p:nvSpPr>
          <p:cNvPr id="18" name="Pladsholder til tekst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19" name="Pladsholder til tekst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20" name="Pladsholder til tekst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21" name="Pladsholder til tekst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22" name="Pladsholder til tekst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m 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da-DK" noProof="0"/>
              <a:t>KLIK FOR AT REDIGERE TITLEN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 rtlCol="0"/>
          <a:lstStyle/>
          <a:p>
            <a:pPr rtl="0"/>
            <a:r>
              <a:rPr lang="da-DK" noProof="0"/>
              <a:t>01-07-20XX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da-DK" noProof="0"/>
              <a:t>Titel på forretningspræsentation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a-DK" noProof="0" smtClean="0"/>
              <a:t>‹#›</a:t>
            </a:fld>
            <a:endParaRPr lang="da-DK" noProof="0"/>
          </a:p>
        </p:txBody>
      </p:sp>
      <p:sp>
        <p:nvSpPr>
          <p:cNvPr id="8" name="Pladsholder til tekst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grpSp>
        <p:nvGrpSpPr>
          <p:cNvPr id="971" name="Pladsholder til billede 986" descr="abstrakt farverigt billede af bygninger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Oversig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ladsholder til billede 20" descr="abstrakt farverigt billede af bygninger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 rtlCol="0"/>
          <a:lstStyle/>
          <a:p>
            <a:pPr rtl="0"/>
            <a:r>
              <a:rPr lang="da-DK" noProof="0"/>
              <a:t>KLIK FOR AT REDIGERE TITLEN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01-07-20XX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a-DK" noProof="0" smtClean="0"/>
              <a:t>‹#›</a:t>
            </a:fld>
            <a:endParaRPr lang="da-DK" noProof="0"/>
          </a:p>
        </p:txBody>
      </p:sp>
      <p:sp>
        <p:nvSpPr>
          <p:cNvPr id="675" name="Pladsholder til tekst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7336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a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rtlCol="0" anchor="b" anchorCtr="0"/>
          <a:lstStyle/>
          <a:p>
            <a:pPr rtl="0"/>
            <a:r>
              <a:rPr lang="da-DK" noProof="0"/>
              <a:t>KLIK FOR AT REDIGERE TITELTYPOGRAFIEN I MASTEREN</a:t>
            </a:r>
          </a:p>
        </p:txBody>
      </p:sp>
      <p:sp>
        <p:nvSpPr>
          <p:cNvPr id="14" name="Pladsholder til tekst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 rtlCol="0"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grpSp>
        <p:nvGrpSpPr>
          <p:cNvPr id="10" name="Pladsholder til billede 44" descr="abstrakt farverigt billede af bygninger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</p:grp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01-07-20XX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a-DK" noProof="0" smtClean="0"/>
              <a:t>‹#›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01-07-20XX</a:t>
            </a:r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a-DK" noProof="0" smtClean="0"/>
              <a:t>‹#›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a-DK" noProof="0"/>
              <a:t>Klik for at redigere i master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01-07-20XX</a:t>
            </a:r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a-DK" noProof="0" smtClean="0"/>
              <a:t>‹#›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Pladsholder til billede 57" descr="abstrakt farverigt billede af bygninger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pPr rtl="0"/>
            <a:r>
              <a:rPr lang="da-DK" noProof="0"/>
              <a:t>KLIK FOR AT REDIGERE TITLEN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01-07-20XX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a-DK" noProof="0" smtClean="0"/>
              <a:t>‹#›</a:t>
            </a:fld>
            <a:endParaRPr lang="da-DK" noProof="0"/>
          </a:p>
        </p:txBody>
      </p:sp>
      <p:sp>
        <p:nvSpPr>
          <p:cNvPr id="8" name="Pladsholder til tekst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9" name="Pladsholder til tekst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TITLEN</a:t>
            </a:r>
          </a:p>
        </p:txBody>
      </p:sp>
      <p:sp>
        <p:nvSpPr>
          <p:cNvPr id="10" name="Pladsholder til tekst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11" name="Pladsholder til tekst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TITLEN</a:t>
            </a:r>
          </a:p>
        </p:txBody>
      </p:sp>
      <p:sp>
        <p:nvSpPr>
          <p:cNvPr id="12" name="Pladsholder til tekst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13" name="Pladsholder til tekst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TITLEN</a:t>
            </a:r>
          </a:p>
        </p:txBody>
      </p:sp>
      <p:sp>
        <p:nvSpPr>
          <p:cNvPr id="14" name="Pladsholder til tekst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15" name="Pladsholder til tekst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TITLEN</a:t>
            </a:r>
          </a:p>
        </p:txBody>
      </p:sp>
      <p:sp>
        <p:nvSpPr>
          <p:cNvPr id="18" name="Pladsholder til tekst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19" name="Pladsholder til tekst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TITLEN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øs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ladsholder til billede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da-DK" noProof="0"/>
              <a:t>KLIK FOR AT REDIGERE TITLEN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01-07-20XX</a:t>
            </a:r>
          </a:p>
        </p:txBody>
      </p:sp>
      <p:sp>
        <p:nvSpPr>
          <p:cNvPr id="10" name="Pladsholder til tekst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11" name="Pladsholder til tekst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TITLEN</a:t>
            </a:r>
          </a:p>
        </p:txBody>
      </p:sp>
      <p:sp>
        <p:nvSpPr>
          <p:cNvPr id="12" name="Pladsholder til tekst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13" name="Pladsholder til tekst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TITLEN</a:t>
            </a:r>
          </a:p>
        </p:txBody>
      </p:sp>
      <p:sp>
        <p:nvSpPr>
          <p:cNvPr id="19" name="Pladsholder til tekst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20" name="Pladsholder til tekst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TITLEN</a:t>
            </a:r>
          </a:p>
        </p:txBody>
      </p:sp>
      <p:sp>
        <p:nvSpPr>
          <p:cNvPr id="21" name="Pladsholder til tekst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22" name="Pladsholder til tekst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TITLEN</a:t>
            </a:r>
          </a:p>
        </p:txBody>
      </p:sp>
      <p:sp>
        <p:nvSpPr>
          <p:cNvPr id="15" name="Pladsholder til sidefod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16" name="Pladsholder til slidenummer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da-DK" noProof="0" smtClean="0"/>
              <a:t>‹#›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duktoversig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Pladsholder til billede 1029" descr="abstrakt farverigt billede af bygninger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da-DK" noProof="0"/>
              <a:t>KLIK FOR AT REDIGERE TITLEN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01-07-20XX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da-DK" noProof="0" smtClean="0"/>
              <a:pPr rtl="0"/>
              <a:t>‹#›</a:t>
            </a:fld>
            <a:endParaRPr lang="da-DK" noProof="0"/>
          </a:p>
        </p:txBody>
      </p:sp>
      <p:sp>
        <p:nvSpPr>
          <p:cNvPr id="10" name="Pladsholder til tekst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sende sms</a:t>
            </a:r>
          </a:p>
        </p:txBody>
      </p:sp>
      <p:sp>
        <p:nvSpPr>
          <p:cNvPr id="21" name="Pladsholder til tekst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SENDE SMS</a:t>
            </a:r>
          </a:p>
        </p:txBody>
      </p:sp>
      <p:sp>
        <p:nvSpPr>
          <p:cNvPr id="17" name="Pladsholder til tekst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sende sms</a:t>
            </a:r>
          </a:p>
        </p:txBody>
      </p:sp>
      <p:sp>
        <p:nvSpPr>
          <p:cNvPr id="18" name="Pladsholder til tekst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SENDE SMS</a:t>
            </a:r>
          </a:p>
        </p:txBody>
      </p:sp>
      <p:sp>
        <p:nvSpPr>
          <p:cNvPr id="19" name="Pladsholder til tekst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sende sms</a:t>
            </a:r>
          </a:p>
        </p:txBody>
      </p:sp>
      <p:sp>
        <p:nvSpPr>
          <p:cNvPr id="22" name="Pladsholder til tekst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SENDE SMS</a:t>
            </a:r>
          </a:p>
        </p:txBody>
      </p:sp>
      <p:sp>
        <p:nvSpPr>
          <p:cNvPr id="23" name="Pladsholder til tekst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sende sms</a:t>
            </a:r>
          </a:p>
        </p:txBody>
      </p:sp>
      <p:sp>
        <p:nvSpPr>
          <p:cNvPr id="24" name="Pladsholder til tekst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SENDE SMS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Titel på forretningspræsentation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duktforde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ktangel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cxnSp>
        <p:nvCxnSpPr>
          <p:cNvPr id="27" name="Lige forbindelse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da-DK" noProof="0"/>
              <a:t>KLIK FOR AT REDIGERE TITLEN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01-07-20XX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a-DK" noProof="0" smtClean="0"/>
              <a:t>‹#›</a:t>
            </a:fld>
            <a:endParaRPr lang="da-DK" noProof="0"/>
          </a:p>
        </p:txBody>
      </p:sp>
      <p:sp>
        <p:nvSpPr>
          <p:cNvPr id="13" name="Pladsholder til indhold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da-DK" noProof="0"/>
              <a:t>ikon</a:t>
            </a:r>
          </a:p>
        </p:txBody>
      </p:sp>
      <p:sp>
        <p:nvSpPr>
          <p:cNvPr id="19" name="Pladsholder til indhold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da-DK" noProof="0"/>
              <a:t>ikon</a:t>
            </a:r>
          </a:p>
        </p:txBody>
      </p:sp>
      <p:sp>
        <p:nvSpPr>
          <p:cNvPr id="22" name="Pladsholder til indhold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da-DK" noProof="0"/>
              <a:t>ikon</a:t>
            </a:r>
          </a:p>
        </p:txBody>
      </p:sp>
      <p:sp>
        <p:nvSpPr>
          <p:cNvPr id="23" name="Pladsholder til tekst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Sektionsbeskrivelse</a:t>
            </a:r>
          </a:p>
        </p:txBody>
      </p:sp>
      <p:sp>
        <p:nvSpPr>
          <p:cNvPr id="34" name="Pladsholder til tekst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Sektionsbeskrivelse</a:t>
            </a:r>
          </a:p>
        </p:txBody>
      </p:sp>
      <p:sp>
        <p:nvSpPr>
          <p:cNvPr id="35" name="Pladsholder til tekst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Sektionsbeskrivelse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ktion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da-DK" noProof="0"/>
              <a:t>KLIK FOR AT REDIGERE TITLEN</a:t>
            </a:r>
          </a:p>
        </p:txBody>
      </p:sp>
      <p:grpSp>
        <p:nvGrpSpPr>
          <p:cNvPr id="7" name="Pladsholder til billede 795" descr="abstrakt farverigt billede af bygninger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orretnings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cxnSp>
        <p:nvCxnSpPr>
          <p:cNvPr id="8" name="Lige forbindelse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da-DK" noProof="0"/>
              <a:t>KLIK FOR AT REDIGERE TITLEN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01-07-20XX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a-DK" noProof="0" smtClean="0"/>
              <a:t>‹#›</a:t>
            </a:fld>
            <a:endParaRPr lang="da-DK" noProof="0"/>
          </a:p>
        </p:txBody>
      </p:sp>
      <p:sp>
        <p:nvSpPr>
          <p:cNvPr id="13" name="Pladsholder til indhold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da-DK" noProof="0"/>
              <a:t>ikon</a:t>
            </a:r>
          </a:p>
        </p:txBody>
      </p:sp>
      <p:sp>
        <p:nvSpPr>
          <p:cNvPr id="17" name="Pladsholder til tekst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Sektionsbeskrivelse</a:t>
            </a:r>
          </a:p>
        </p:txBody>
      </p:sp>
      <p:sp>
        <p:nvSpPr>
          <p:cNvPr id="19" name="Pladsholder til indhold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da-DK" noProof="0"/>
              <a:t>ikon</a:t>
            </a:r>
          </a:p>
        </p:txBody>
      </p:sp>
      <p:sp>
        <p:nvSpPr>
          <p:cNvPr id="20" name="Pladsholder til tekst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Sektionsbeskrivelse</a:t>
            </a:r>
          </a:p>
        </p:txBody>
      </p:sp>
      <p:sp>
        <p:nvSpPr>
          <p:cNvPr id="22" name="Pladsholder til indhold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da-DK" noProof="0"/>
              <a:t>ikon</a:t>
            </a:r>
          </a:p>
        </p:txBody>
      </p:sp>
      <p:sp>
        <p:nvSpPr>
          <p:cNvPr id="23" name="Pladsholder til tekst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Sektionsbeskrivelse</a:t>
            </a:r>
          </a:p>
        </p:txBody>
      </p:sp>
      <p:sp>
        <p:nvSpPr>
          <p:cNvPr id="15" name="Pladsholder til tekst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a-DK" noProof="0"/>
              <a:t>PUNKTTEGN 2</a:t>
            </a:r>
          </a:p>
        </p:txBody>
      </p:sp>
      <p:sp>
        <p:nvSpPr>
          <p:cNvPr id="16" name="Pladsholder til tekst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a-DK" noProof="0"/>
              <a:t>PUNKTTEGN 3</a:t>
            </a:r>
          </a:p>
        </p:txBody>
      </p:sp>
      <p:sp>
        <p:nvSpPr>
          <p:cNvPr id="24" name="Pladsholder til tekst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a-DK" noProof="0"/>
              <a:t>PUNKTTEGN 4</a:t>
            </a:r>
          </a:p>
        </p:txBody>
      </p:sp>
      <p:cxnSp>
        <p:nvCxnSpPr>
          <p:cNvPr id="10" name="Lige forbindelse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Lige forbindelse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Lige forbindelse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arkedsoversig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cxnSp>
        <p:nvCxnSpPr>
          <p:cNvPr id="11" name="Lige forbindelse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da-DK" noProof="0" smtClean="0"/>
              <a:pPr rtl="0"/>
              <a:t>‹#›</a:t>
            </a:fld>
            <a:endParaRPr lang="da-DK" noProof="0"/>
          </a:p>
        </p:txBody>
      </p:sp>
      <p:sp>
        <p:nvSpPr>
          <p:cNvPr id="16" name="Pladsholder til tekst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 noProof="0"/>
              <a:t>1</a:t>
            </a:r>
          </a:p>
        </p:txBody>
      </p:sp>
      <p:sp>
        <p:nvSpPr>
          <p:cNvPr id="17" name="Pladsholder til tekst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da-DK" noProof="0"/>
              <a:t>2</a:t>
            </a:r>
          </a:p>
        </p:txBody>
      </p:sp>
      <p:sp>
        <p:nvSpPr>
          <p:cNvPr id="18" name="Pladsholder til tekst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da-DK" noProof="0"/>
              <a:t>3</a:t>
            </a:r>
          </a:p>
        </p:txBody>
      </p:sp>
      <p:sp>
        <p:nvSpPr>
          <p:cNvPr id="20" name="Pladsholder til tekst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Sektionsbeskrivelse</a:t>
            </a:r>
          </a:p>
        </p:txBody>
      </p:sp>
      <p:sp>
        <p:nvSpPr>
          <p:cNvPr id="21" name="Pladsholder til tekst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Sektionsbeskrivelse</a:t>
            </a:r>
          </a:p>
        </p:txBody>
      </p:sp>
      <p:sp>
        <p:nvSpPr>
          <p:cNvPr id="9" name="Pladsholder til tekst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 rtlCol="0"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Sektionsbeskrivelse</a:t>
            </a:r>
          </a:p>
        </p:txBody>
      </p:sp>
      <p:sp>
        <p:nvSpPr>
          <p:cNvPr id="24" name="Pladsholder til dato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01-07-20XX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a-DK" noProof="0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01-07-20XX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da-DK" noProof="0" smtClean="0"/>
              <a:pPr rtl="0"/>
              <a:t>‹#›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7376" y="1874520"/>
            <a:ext cx="4379976" cy="1547583"/>
          </a:xfrm>
        </p:spPr>
        <p:txBody>
          <a:bodyPr rtlCol="0"/>
          <a:lstStyle/>
          <a:p>
            <a:pPr rtl="0"/>
            <a:r>
              <a:rPr lang="da-DK" dirty="0"/>
              <a:t>3. Tactics</a:t>
            </a:r>
          </a:p>
        </p:txBody>
      </p:sp>
      <p:sp>
        <p:nvSpPr>
          <p:cNvPr id="20" name="Undertitel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 rtlCol="0"/>
          <a:lstStyle/>
          <a:p>
            <a:pPr rtl="0"/>
            <a:r>
              <a:rPr lang="da-DK" dirty="0"/>
              <a:t>Mathias Nielsen</a:t>
            </a:r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dsholder til dato 9">
            <a:extLst>
              <a:ext uri="{FF2B5EF4-FFF2-40B4-BE49-F238E27FC236}">
                <a16:creationId xmlns:a16="http://schemas.microsoft.com/office/drawing/2014/main" id="{5B977C86-3B4D-43C8-8241-380CB8620E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3272" y="6444047"/>
            <a:ext cx="2024770" cy="365125"/>
          </a:xfrm>
        </p:spPr>
        <p:txBody>
          <a:bodyPr rtlCol="0"/>
          <a:lstStyle/>
          <a:p>
            <a:pPr rtl="0"/>
            <a:r>
              <a:rPr lang="da-DK" dirty="0"/>
              <a:t>(source: Henrik QAS slides)</a:t>
            </a:r>
          </a:p>
        </p:txBody>
      </p:sp>
      <p:sp>
        <p:nvSpPr>
          <p:cNvPr id="15" name="Pladsholder til slidenummer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da-DK" smtClean="0"/>
              <a:pPr/>
              <a:t>2</a:t>
            </a:fld>
            <a:endParaRPr lang="da-DK"/>
          </a:p>
        </p:txBody>
      </p:sp>
      <p:sp>
        <p:nvSpPr>
          <p:cNvPr id="8" name="Pladsholder til tekst 5">
            <a:extLst>
              <a:ext uri="{FF2B5EF4-FFF2-40B4-BE49-F238E27FC236}">
                <a16:creationId xmlns:a16="http://schemas.microsoft.com/office/drawing/2014/main" id="{7C12439A-89AD-E3CE-0251-59BD1094CF04}"/>
              </a:ext>
            </a:extLst>
          </p:cNvPr>
          <p:cNvSpPr txBox="1">
            <a:spLocks/>
          </p:cNvSpPr>
          <p:nvPr/>
        </p:nvSpPr>
        <p:spPr>
          <a:xfrm>
            <a:off x="1245450" y="1446658"/>
            <a:ext cx="5669280" cy="365760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a-DK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412E6AF6-58C5-14A0-7EB8-0734D0466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272" y="1446658"/>
            <a:ext cx="5669280" cy="1325563"/>
          </a:xfrm>
        </p:spPr>
        <p:txBody>
          <a:bodyPr rtlCol="0">
            <a:normAutofit/>
          </a:bodyPr>
          <a:lstStyle/>
          <a:p>
            <a:pPr rtl="0"/>
            <a:r>
              <a:rPr lang="da-DK" sz="2400" dirty="0"/>
              <a:t>Quality attributes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723D507-66F2-2E86-1E70-BD0F75D11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49" y="2292319"/>
            <a:ext cx="2874373" cy="4202060"/>
          </a:xfrm>
          <a:prstGeom prst="rect">
            <a:avLst/>
          </a:prstGeom>
        </p:spPr>
      </p:pic>
      <p:sp>
        <p:nvSpPr>
          <p:cNvPr id="16" name="Pladsholder til dato 9">
            <a:extLst>
              <a:ext uri="{FF2B5EF4-FFF2-40B4-BE49-F238E27FC236}">
                <a16:creationId xmlns:a16="http://schemas.microsoft.com/office/drawing/2014/main" id="{89433161-DB97-FFE8-05CB-5543ED086C7D}"/>
              </a:ext>
            </a:extLst>
          </p:cNvPr>
          <p:cNvSpPr txBox="1">
            <a:spLocks/>
          </p:cNvSpPr>
          <p:nvPr/>
        </p:nvSpPr>
        <p:spPr>
          <a:xfrm>
            <a:off x="3828385" y="2554501"/>
            <a:ext cx="2774167" cy="7292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a-DK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800" dirty="0"/>
              <a:t>Ticketmaster system eg.</a:t>
            </a:r>
          </a:p>
          <a:p>
            <a:r>
              <a:rPr lang="da-DK" sz="1800" dirty="0"/>
              <a:t>Sql Database</a:t>
            </a:r>
          </a:p>
        </p:txBody>
      </p:sp>
      <p:sp>
        <p:nvSpPr>
          <p:cNvPr id="2" name="Pladsholder til dato 9">
            <a:extLst>
              <a:ext uri="{FF2B5EF4-FFF2-40B4-BE49-F238E27FC236}">
                <a16:creationId xmlns:a16="http://schemas.microsoft.com/office/drawing/2014/main" id="{65BA0C9B-0DCB-F3EB-4486-091D9BCD1AB2}"/>
              </a:ext>
            </a:extLst>
          </p:cNvPr>
          <p:cNvSpPr txBox="1">
            <a:spLocks/>
          </p:cNvSpPr>
          <p:nvPr/>
        </p:nvSpPr>
        <p:spPr>
          <a:xfrm>
            <a:off x="748149" y="402645"/>
            <a:ext cx="2774167" cy="7292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da-DK"/>
            </a:defPPr>
            <a:lvl1pPr marL="0" algn="l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800" dirty="0"/>
              <a:t>Et skridt tilbage...</a:t>
            </a:r>
          </a:p>
        </p:txBody>
      </p:sp>
    </p:spTree>
    <p:extLst>
      <p:ext uri="{BB962C8B-B14F-4D97-AF65-F5344CB8AC3E}">
        <p14:creationId xmlns:p14="http://schemas.microsoft.com/office/powerpoint/2010/main" val="620991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dsholder til dato 54">
            <a:extLst>
              <a:ext uri="{FF2B5EF4-FFF2-40B4-BE49-F238E27FC236}">
                <a16:creationId xmlns:a16="http://schemas.microsoft.com/office/drawing/2014/main" id="{C1F1F924-C1EC-4BB5-8224-376BC2BB69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da-DK"/>
              <a:t>01-07-20XX</a:t>
            </a:r>
          </a:p>
        </p:txBody>
      </p:sp>
      <p:sp>
        <p:nvSpPr>
          <p:cNvPr id="56" name="Pladsholder til sidefod 55">
            <a:extLst>
              <a:ext uri="{FF2B5EF4-FFF2-40B4-BE49-F238E27FC236}">
                <a16:creationId xmlns:a16="http://schemas.microsoft.com/office/drawing/2014/main" id="{93166D88-98DC-449A-8C48-DD727A0D2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da-DK"/>
              <a:t>Titel på forretningspræsentation</a:t>
            </a:r>
          </a:p>
        </p:txBody>
      </p:sp>
      <p:sp>
        <p:nvSpPr>
          <p:cNvPr id="148" name="Pladsholder til slidenummer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da-DK" smtClean="0"/>
              <a:pPr/>
              <a:t>3</a:t>
            </a:fld>
            <a:endParaRPr lang="da-DK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D98F087-E304-61EB-4628-26F331694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424" y="1618735"/>
            <a:ext cx="3894544" cy="4361686"/>
          </a:xfrm>
          <a:prstGeom prst="rect">
            <a:avLst/>
          </a:prstGeom>
        </p:spPr>
      </p:pic>
      <p:sp>
        <p:nvSpPr>
          <p:cNvPr id="33" name="Titel 1">
            <a:extLst>
              <a:ext uri="{FF2B5EF4-FFF2-40B4-BE49-F238E27FC236}">
                <a16:creationId xmlns:a16="http://schemas.microsoft.com/office/drawing/2014/main" id="{1A2B5BA7-B625-8D49-B4F5-3BC75F3AE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424" y="293172"/>
            <a:ext cx="5669280" cy="1325563"/>
          </a:xfrm>
        </p:spPr>
        <p:txBody>
          <a:bodyPr rtlCol="0">
            <a:normAutofit/>
          </a:bodyPr>
          <a:lstStyle/>
          <a:p>
            <a:pPr rtl="0"/>
            <a:r>
              <a:rPr lang="da-DK" dirty="0"/>
              <a:t>QAW</a:t>
            </a:r>
          </a:p>
        </p:txBody>
      </p:sp>
    </p:spTree>
    <p:extLst>
      <p:ext uri="{BB962C8B-B14F-4D97-AF65-F5344CB8AC3E}">
        <p14:creationId xmlns:p14="http://schemas.microsoft.com/office/powerpoint/2010/main" val="731641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dsholder til dato 70">
            <a:extLst>
              <a:ext uri="{FF2B5EF4-FFF2-40B4-BE49-F238E27FC236}">
                <a16:creationId xmlns:a16="http://schemas.microsoft.com/office/drawing/2014/main" id="{7363D8F0-2EF2-4A27-857F-6DF970D5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31585" y="6473825"/>
            <a:ext cx="2743200" cy="365125"/>
          </a:xfrm>
        </p:spPr>
        <p:txBody>
          <a:bodyPr rtlCol="0"/>
          <a:lstStyle/>
          <a:p>
            <a:pPr rtl="0"/>
            <a:r>
              <a:rPr lang="da-DK" dirty="0"/>
              <a:t>Souce: Henrik Bærbar slides Tactics</a:t>
            </a:r>
          </a:p>
        </p:txBody>
      </p:sp>
      <p:sp>
        <p:nvSpPr>
          <p:cNvPr id="46" name="Pladsholder til slidenummer 45">
            <a:extLst>
              <a:ext uri="{FF2B5EF4-FFF2-40B4-BE49-F238E27FC236}">
                <a16:creationId xmlns:a16="http://schemas.microsoft.com/office/drawing/2014/main" id="{8A87D3CE-45F6-472C-A82F-FE244BA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da-DK" smtClean="0"/>
              <a:pPr/>
              <a:t>4</a:t>
            </a:fld>
            <a:endParaRPr lang="da-DK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987126D-0609-4842-CD08-B5280EDE2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798" y="276826"/>
            <a:ext cx="3762774" cy="607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24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dsholder til slidenummer 45">
            <a:extLst>
              <a:ext uri="{FF2B5EF4-FFF2-40B4-BE49-F238E27FC236}">
                <a16:creationId xmlns:a16="http://schemas.microsoft.com/office/drawing/2014/main" id="{8A87D3CE-45F6-472C-A82F-FE244BA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da-DK" smtClean="0"/>
              <a:pPr rtl="0"/>
              <a:t>5</a:t>
            </a:fld>
            <a:endParaRPr lang="da-DK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75936A0-38B0-A43E-CDB6-EC94DE2A6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5624" y="769004"/>
            <a:ext cx="5669280" cy="1325563"/>
          </a:xfrm>
        </p:spPr>
        <p:txBody>
          <a:bodyPr rtlCol="0">
            <a:normAutofit/>
          </a:bodyPr>
          <a:lstStyle/>
          <a:p>
            <a:pPr rtl="0"/>
            <a:r>
              <a:rPr lang="da-DK" dirty="0"/>
              <a:t>Example</a:t>
            </a:r>
            <a:br>
              <a:rPr lang="da-DK" dirty="0"/>
            </a:br>
            <a:r>
              <a:rPr lang="da-DK" dirty="0"/>
              <a:t>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66DE39-1930-0A75-8C96-F7B29D5FF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4567"/>
            <a:ext cx="12192000" cy="362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55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dsholder til slidenummer 45">
            <a:extLst>
              <a:ext uri="{FF2B5EF4-FFF2-40B4-BE49-F238E27FC236}">
                <a16:creationId xmlns:a16="http://schemas.microsoft.com/office/drawing/2014/main" id="{8A87D3CE-45F6-472C-A82F-FE244BA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da-DK" smtClean="0"/>
              <a:pPr rtl="0"/>
              <a:t>6</a:t>
            </a:fld>
            <a:endParaRPr lang="da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522AB2-B83A-CD21-444F-568EBDE76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7550"/>
            <a:ext cx="12192000" cy="4203337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BD8EE8DD-3237-FED7-2469-975BE57E82C4}"/>
              </a:ext>
            </a:extLst>
          </p:cNvPr>
          <p:cNvSpPr txBox="1">
            <a:spLocks/>
          </p:cNvSpPr>
          <p:nvPr/>
        </p:nvSpPr>
        <p:spPr>
          <a:xfrm>
            <a:off x="2667324" y="184331"/>
            <a:ext cx="566928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a-DK" dirty="0"/>
              <a:t>Example</a:t>
            </a:r>
            <a:br>
              <a:rPr lang="da-DK" dirty="0"/>
            </a:br>
            <a:r>
              <a:rPr lang="da-DK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3597425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dsholder til slidenummer 45">
            <a:extLst>
              <a:ext uri="{FF2B5EF4-FFF2-40B4-BE49-F238E27FC236}">
                <a16:creationId xmlns:a16="http://schemas.microsoft.com/office/drawing/2014/main" id="{8A87D3CE-45F6-472C-A82F-FE244BA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da-DK" smtClean="0"/>
              <a:pPr rtl="0"/>
              <a:t>7</a:t>
            </a:fld>
            <a:endParaRPr lang="da-DK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3A851C-92E6-1EEB-8A4E-AA6ACE181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426" y="812800"/>
            <a:ext cx="2173529" cy="2193531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F78C4B0-5830-8986-2552-256986996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35469"/>
            <a:ext cx="2173529" cy="21935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A13C56-8CD9-1F39-F46A-26C0CF82E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418" y="1683538"/>
            <a:ext cx="2173529" cy="21935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493182E-BF7E-5EE7-D2C9-7C83C0F2B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0338" y="2131607"/>
            <a:ext cx="2173529" cy="21935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718E1A-E0B2-689C-FF11-EA16204E0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3258" y="2699144"/>
            <a:ext cx="2173529" cy="21935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2BB32D-100E-4A8A-6F96-DB5604182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365" y="3610369"/>
            <a:ext cx="2081825" cy="181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36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380_TF16411248_Win32" id="{CF011160-9746-43EF-A9F7-7C3EF143107A}" vid="{13C89EFC-070C-46BB-8602-EF674C01998F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{7CE03FD4-0C45-4D48-9860-6A7CA014F9C3}tf16411248_win32</Template>
  <TotalTime>230</TotalTime>
  <Words>54</Words>
  <Application>Microsoft Office PowerPoint</Application>
  <PresentationFormat>Widescreen</PresentationFormat>
  <Paragraphs>26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Avenir Next LT Pro Light</vt:lpstr>
      <vt:lpstr>Calibri</vt:lpstr>
      <vt:lpstr>Posterama</vt:lpstr>
      <vt:lpstr>Office-tema</vt:lpstr>
      <vt:lpstr>3. Tactics</vt:lpstr>
      <vt:lpstr>Quality attributes</vt:lpstr>
      <vt:lpstr>QAW</vt:lpstr>
      <vt:lpstr>PowerPoint Presentation</vt:lpstr>
      <vt:lpstr>Example Performance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Views &amp; Viewpoints</dc:title>
  <dc:creator>Mathias Nielsen</dc:creator>
  <cp:lastModifiedBy>Mathias Nielsen</cp:lastModifiedBy>
  <cp:revision>4</cp:revision>
  <dcterms:created xsi:type="dcterms:W3CDTF">2023-03-19T18:10:30Z</dcterms:created>
  <dcterms:modified xsi:type="dcterms:W3CDTF">2023-03-27T18:29:05Z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